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0" r:id="rId28"/>
    <p:sldId id="283" r:id="rId29"/>
  </p:sldIdLst>
  <p:sldSz cx="12192000" cy="6858000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2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48" y="6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10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90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999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946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06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972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395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149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45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1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98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36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9C5F6-790B-4424-A11E-846B4313FC59}" type="datetimeFigureOut">
              <a:rPr lang="fr-FR" smtClean="0"/>
              <a:t>04/06/2018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7E9DF-1D54-4ED2-838F-7E917408D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216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3" y="1801018"/>
            <a:ext cx="2570204" cy="360203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669" y="1660514"/>
            <a:ext cx="2426904" cy="388304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36" y="1457927"/>
            <a:ext cx="5717628" cy="42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76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3" y="0"/>
            <a:ext cx="1031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87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3" y="0"/>
            <a:ext cx="1031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43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146698" y="6209414"/>
            <a:ext cx="35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Axel </a:t>
            </a:r>
            <a:r>
              <a:rPr lang="fr-FR" dirty="0" err="1" smtClean="0"/>
              <a:t>Gandouly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000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253023" y="5996763"/>
            <a:ext cx="346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Amandine VENA DIAMBU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3402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83" y="0"/>
            <a:ext cx="10313987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998921" y="5635256"/>
            <a:ext cx="786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Jean-Philippe ORLANDINI et Thomas MARTIN-DI MICHELE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0669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96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65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108" y="0"/>
            <a:ext cx="45593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061637" y="6039293"/>
            <a:ext cx="3359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Sahel BERIOUNI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7544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d9d79e3-3da8-4035-9352-ae536deb688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22921" y="6124353"/>
            <a:ext cx="7145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chemeClr val="bg2"/>
                </a:solidFill>
              </a:rPr>
              <a:t>Bryac</a:t>
            </a:r>
            <a:r>
              <a:rPr lang="fr-FR" dirty="0" smtClean="0">
                <a:solidFill>
                  <a:schemeClr val="bg2"/>
                </a:solidFill>
              </a:rPr>
              <a:t> Lefeuvre Emma </a:t>
            </a:r>
            <a:r>
              <a:rPr lang="fr-FR" dirty="0" err="1" smtClean="0">
                <a:solidFill>
                  <a:schemeClr val="bg2"/>
                </a:solidFill>
              </a:rPr>
              <a:t>Jalloul</a:t>
            </a:r>
            <a:r>
              <a:rPr lang="fr-FR" dirty="0" smtClean="0">
                <a:solidFill>
                  <a:schemeClr val="bg2"/>
                </a:solidFill>
              </a:rPr>
              <a:t> libraire </a:t>
            </a:r>
            <a:r>
              <a:rPr lang="fr-FR" smtClean="0">
                <a:solidFill>
                  <a:schemeClr val="bg2"/>
                </a:solidFill>
              </a:rPr>
              <a:t>des lois et Bryan</a:t>
            </a:r>
            <a:endParaRPr lang="fr-FR" dirty="0" smtClean="0">
              <a:solidFill>
                <a:schemeClr val="bg2"/>
              </a:solidFill>
            </a:endParaRPr>
          </a:p>
          <a:p>
            <a:endParaRPr lang="fr-FR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06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295553" y="5592726"/>
            <a:ext cx="3763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Jean-Christophe DJEDJE et Bryan CUVELIER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888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95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13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350" y="0"/>
            <a:ext cx="455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65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3" y="0"/>
            <a:ext cx="1031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35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53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18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89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07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5c3b8119-4a99-4e6f-8d6c-8b0f6613f8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0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9e12b24-4a56-4727-a6ed-4a7fe8adb8f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13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b5673b14-4bd1-4afa-94ec-4ce6a64cf4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7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25b5e7e-76e5-48a8-b99e-6def0b3719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24250" y="6060558"/>
            <a:ext cx="459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Brahim BELASRI-NOGUEIRA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8494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c1ff4ec-ee04-40da-8f65-511c90d413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275" y="0"/>
            <a:ext cx="4997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1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3" y="0"/>
            <a:ext cx="1031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3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SC_00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3" y="0"/>
            <a:ext cx="1031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449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29</Words>
  <Application>Microsoft Office PowerPoint</Application>
  <PresentationFormat>Grand écran</PresentationFormat>
  <Paragraphs>7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UT1C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photo</dc:title>
  <dc:creator>ANNE CULIOLI</dc:creator>
  <cp:lastModifiedBy>ANNE CULIOLI</cp:lastModifiedBy>
  <cp:revision>4</cp:revision>
  <dcterms:created xsi:type="dcterms:W3CDTF">2018-06-04T13:34:19Z</dcterms:created>
  <dcterms:modified xsi:type="dcterms:W3CDTF">2018-06-04T14:14:00Z</dcterms:modified>
</cp:coreProperties>
</file>