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7" r:id="rId5"/>
    <p:sldId id="258" r:id="rId6"/>
    <p:sldId id="261" r:id="rId7"/>
    <p:sldId id="260" r:id="rId8"/>
    <p:sldId id="259" r:id="rId9"/>
    <p:sldId id="263" r:id="rId10"/>
    <p:sldId id="265" r:id="rId11"/>
    <p:sldId id="268" r:id="rId12"/>
    <p:sldId id="264" r:id="rId13"/>
    <p:sldId id="266" r:id="rId14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6C23-FE85-4EC9-A127-0E36CB7F259E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DAD-4629-4862-90E4-8B8A835D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92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6C23-FE85-4EC9-A127-0E36CB7F259E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DAD-4629-4862-90E4-8B8A835D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81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6C23-FE85-4EC9-A127-0E36CB7F259E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DAD-4629-4862-90E4-8B8A835D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11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6C23-FE85-4EC9-A127-0E36CB7F259E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DAD-4629-4862-90E4-8B8A835D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45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6C23-FE85-4EC9-A127-0E36CB7F259E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DAD-4629-4862-90E4-8B8A835D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60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6C23-FE85-4EC9-A127-0E36CB7F259E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DAD-4629-4862-90E4-8B8A835D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594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6C23-FE85-4EC9-A127-0E36CB7F259E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DAD-4629-4862-90E4-8B8A835D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38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6C23-FE85-4EC9-A127-0E36CB7F259E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DAD-4629-4862-90E4-8B8A835D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65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6C23-FE85-4EC9-A127-0E36CB7F259E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DAD-4629-4862-90E4-8B8A835D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45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6C23-FE85-4EC9-A127-0E36CB7F259E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DAD-4629-4862-90E4-8B8A835D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04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6C23-FE85-4EC9-A127-0E36CB7F259E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7DAD-4629-4862-90E4-8B8A835D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729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6C23-FE85-4EC9-A127-0E36CB7F259E}" type="datetimeFigureOut">
              <a:rPr lang="fr-FR" smtClean="0"/>
              <a:t>16/04/2019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97DAD-4629-4862-90E4-8B8A835D2C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501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STUDY TOUR 2019</a:t>
            </a:r>
            <a:br>
              <a:rPr lang="fr-FR" sz="4400" dirty="0" smtClean="0"/>
            </a:br>
            <a:r>
              <a:rPr lang="fr-FR" sz="4400" dirty="0" smtClean="0"/>
              <a:t>BRUXELLES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ÉTUDIANTS DU MIEL ET DU MINTEC</a:t>
            </a:r>
          </a:p>
          <a:p>
            <a:r>
              <a:rPr lang="fr-FR" dirty="0" smtClean="0"/>
              <a:t>PROMOTIONS 2018/2019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3338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8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0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 groupe Conseil UE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40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51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8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9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8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1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7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3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7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6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 groupe C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0"/>
            <a:ext cx="9140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43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7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15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7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5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7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8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7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9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28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935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Grand écran</PresentationFormat>
  <Paragraphs>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STUDY TOUR 2019 BRUXELLES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UT1C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TOUR 2019 BRUXELLES</dc:title>
  <dc:creator>ANNE CULIOLI</dc:creator>
  <cp:lastModifiedBy>ANNE CULIOLI</cp:lastModifiedBy>
  <cp:revision>1</cp:revision>
  <dcterms:created xsi:type="dcterms:W3CDTF">2019-04-16T15:47:39Z</dcterms:created>
  <dcterms:modified xsi:type="dcterms:W3CDTF">2019-04-16T15:47:56Z</dcterms:modified>
</cp:coreProperties>
</file>