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7" r:id="rId5"/>
    <p:sldId id="258" r:id="rId6"/>
    <p:sldId id="261" r:id="rId7"/>
    <p:sldId id="260" r:id="rId8"/>
    <p:sldId id="259" r:id="rId9"/>
    <p:sldId id="263" r:id="rId10"/>
    <p:sldId id="265" r:id="rId11"/>
    <p:sldId id="268" r:id="rId12"/>
    <p:sldId id="264" r:id="rId13"/>
    <p:sldId id="266" r:id="rId14"/>
  </p:sldIdLst>
  <p:sldSz cx="12192000" cy="6858000"/>
  <p:notesSz cx="6858000" cy="9144000"/>
  <p:photoAlbum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2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8921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455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60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943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38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065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45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049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729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81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7113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46C23-FE85-4EC9-A127-0E36CB7F259E}" type="datetimeFigureOut">
              <a:rPr lang="fr-FR" smtClean="0"/>
              <a:t>16/04/2019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97DAD-4629-4862-90E4-8B8A835D2C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5014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400" dirty="0" smtClean="0"/>
              <a:t>STUDY TOUR 2019</a:t>
            </a:r>
            <a:br>
              <a:rPr lang="fr-FR" sz="4400" dirty="0" smtClean="0"/>
            </a:br>
            <a:r>
              <a:rPr lang="fr-FR" sz="4400" dirty="0" smtClean="0"/>
              <a:t>BRUXELLES</a:t>
            </a:r>
            <a:endParaRPr lang="fr-FR" sz="4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ÉTUDIANTS DU MIEL ET DU MINTEC</a:t>
            </a:r>
          </a:p>
          <a:p>
            <a:r>
              <a:rPr lang="fr-FR" dirty="0" smtClean="0"/>
              <a:t>PROMOTIONS 2018/2019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333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74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31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70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6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hoto groupe CE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40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43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70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15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7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55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7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80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7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97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87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93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88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08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hoto groupe Conseil UE 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588" y="0"/>
            <a:ext cx="9140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51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87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94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MG_289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187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Grand écran</PresentationFormat>
  <Paragraphs>3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Thème Office</vt:lpstr>
      <vt:lpstr>STUDY TOUR 2019 BRUXELLES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UT1C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TOUR 2019 BRUXELLES</dc:title>
  <dc:creator>ANNE CULIOLI</dc:creator>
  <cp:lastModifiedBy>ANNE CULIOLI</cp:lastModifiedBy>
  <cp:revision>1</cp:revision>
  <dcterms:created xsi:type="dcterms:W3CDTF">2019-04-16T15:47:39Z</dcterms:created>
  <dcterms:modified xsi:type="dcterms:W3CDTF">2019-04-16T15:47:56Z</dcterms:modified>
</cp:coreProperties>
</file>